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7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8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4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4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8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0F75E-3519-4BF0-AF0D-923456B4634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BEA9-DAB8-487B-A224-94800E7F7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2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6fbPSf32yhoQUM&amp;tbnid=DcZBp--okiUw7M:&amp;ved=0CAUQjRw&amp;url=http%3A%2F%2Fwww.bluffton.edu%2F~bergerd%2Fclasses%2FNSC109%2FHandouts%2Fanswers3-2.html&amp;ei=L12GUuWCLMqqsASDyIGgAg&amp;bvm=bv.56643336,d.cWc&amp;psig=AFQjCNEh8pDKWfSNrCPivKRKGwQ9CdS0hg&amp;ust=1384623786877117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Chapter 5</a:t>
            </a:r>
            <a:br>
              <a:rPr lang="en-US" dirty="0" smtClean="0">
                <a:latin typeface="Broadway" panose="04040905080B02020502" pitchFamily="82" charset="0"/>
              </a:rPr>
            </a:br>
            <a:r>
              <a:rPr lang="en-US" dirty="0" smtClean="0">
                <a:latin typeface="Broadway" panose="04040905080B02020502" pitchFamily="82" charset="0"/>
              </a:rPr>
              <a:t>Momentum</a:t>
            </a:r>
            <a:endParaRPr lang="en-US" dirty="0">
              <a:latin typeface="Broadway" panose="04040905080B020205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27" y="2151529"/>
            <a:ext cx="4968409" cy="3412985"/>
          </a:xfrm>
        </p:spPr>
      </p:pic>
    </p:spTree>
    <p:extLst>
      <p:ext uri="{BB962C8B-B14F-4D97-AF65-F5344CB8AC3E}">
        <p14:creationId xmlns:p14="http://schemas.microsoft.com/office/powerpoint/2010/main" val="7479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Practice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1.50 kg ball moving at 8.00 m/s south, strikes a 2.00 kg ball moving at 3.00 m/s south. If the velocity of the 2.00 kg ball after the collision is 4.50 m/s south, what is the velocity of the 1.50 kg ball?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49" y="2420471"/>
            <a:ext cx="2737597" cy="2595235"/>
          </a:xfrm>
        </p:spPr>
      </p:pic>
    </p:spTree>
    <p:extLst>
      <p:ext uri="{BB962C8B-B14F-4D97-AF65-F5344CB8AC3E}">
        <p14:creationId xmlns:p14="http://schemas.microsoft.com/office/powerpoint/2010/main" val="41753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Vocabulary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Elastic collision</a:t>
            </a:r>
          </a:p>
          <a:p>
            <a:r>
              <a:rPr lang="en-US" dirty="0" smtClean="0"/>
              <a:t>Impulse</a:t>
            </a:r>
          </a:p>
          <a:p>
            <a:r>
              <a:rPr lang="en-US" dirty="0" smtClean="0"/>
              <a:t>Impulse momentum relationship</a:t>
            </a:r>
          </a:p>
          <a:p>
            <a:r>
              <a:rPr lang="en-US" dirty="0" smtClean="0"/>
              <a:t>Inelastic collision</a:t>
            </a:r>
          </a:p>
          <a:p>
            <a:r>
              <a:rPr lang="en-US" dirty="0" smtClean="0"/>
              <a:t>Law of conservation of momentum</a:t>
            </a:r>
          </a:p>
          <a:p>
            <a:r>
              <a:rPr lang="en-US" smtClean="0"/>
              <a:t>momentum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5.1 Momentum is Inertia in Motion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more momentum something has, the more difficult it is to stop and the larger effect it has in a collision.</a:t>
            </a:r>
          </a:p>
          <a:p>
            <a:r>
              <a:rPr lang="en-US" dirty="0" smtClean="0"/>
              <a:t>Something has to move to have momentum</a:t>
            </a:r>
          </a:p>
          <a:p>
            <a:r>
              <a:rPr lang="en-US" dirty="0" smtClean="0"/>
              <a:t>Momentum = mass x velocity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29" y="2205318"/>
            <a:ext cx="4173071" cy="3025588"/>
          </a:xfrm>
        </p:spPr>
      </p:pic>
    </p:spTree>
    <p:extLst>
      <p:ext uri="{BB962C8B-B14F-4D97-AF65-F5344CB8AC3E}">
        <p14:creationId xmlns:p14="http://schemas.microsoft.com/office/powerpoint/2010/main" val="36146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Momentum Example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2.5kg rabbit is being chased and moves with a velocity of 10m/s.  What is the momentum of the rabbit?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924" y="2232212"/>
            <a:ext cx="2814357" cy="2931132"/>
          </a:xfrm>
        </p:spPr>
      </p:pic>
    </p:spTree>
    <p:extLst>
      <p:ext uri="{BB962C8B-B14F-4D97-AF65-F5344CB8AC3E}">
        <p14:creationId xmlns:p14="http://schemas.microsoft.com/office/powerpoint/2010/main" val="11281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5.2 Impulse Changes Momentum</a:t>
            </a:r>
            <a:endParaRPr lang="en-US" dirty="0">
              <a:latin typeface="Broadway" panose="04040905080B020205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2191872"/>
            <a:ext cx="2213162" cy="290956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momentum changes either:</a:t>
            </a:r>
          </a:p>
          <a:p>
            <a:pPr lvl="1"/>
            <a:r>
              <a:rPr lang="en-US" dirty="0" smtClean="0"/>
              <a:t>Mass changes</a:t>
            </a:r>
          </a:p>
          <a:p>
            <a:pPr lvl="1"/>
            <a:r>
              <a:rPr lang="en-US" dirty="0" smtClean="0"/>
              <a:t>Velocity changes</a:t>
            </a:r>
          </a:p>
          <a:p>
            <a:pPr lvl="1"/>
            <a:r>
              <a:rPr lang="en-US" dirty="0" smtClean="0"/>
              <a:t>Both change</a:t>
            </a:r>
          </a:p>
          <a:p>
            <a:r>
              <a:rPr lang="en-US" dirty="0" smtClean="0"/>
              <a:t>Time is also important though: If you exert the same force over a longer period of time there is a greater change in momentum.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Impulse-Momentum Relationship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force multiplied by the time during which it acts is equal to the change in momentum.</a:t>
            </a:r>
          </a:p>
          <a:p>
            <a:r>
              <a:rPr lang="en-US" dirty="0" smtClean="0"/>
              <a:t>The more impulse, the more momentum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3318" y="331946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825625"/>
            <a:ext cx="58102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Example Equation</a:t>
            </a:r>
            <a:endParaRPr lang="en-US" dirty="0">
              <a:latin typeface="Broadway" panose="04040905080B020205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97" y="1825625"/>
            <a:ext cx="5992006" cy="4351338"/>
          </a:xfrm>
        </p:spPr>
      </p:pic>
    </p:spTree>
    <p:extLst>
      <p:ext uri="{BB962C8B-B14F-4D97-AF65-F5344CB8AC3E}">
        <p14:creationId xmlns:p14="http://schemas.microsoft.com/office/powerpoint/2010/main" val="31982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5.3 Increasing Momentum – </a:t>
            </a:r>
            <a:br>
              <a:rPr lang="en-US" dirty="0" smtClean="0">
                <a:latin typeface="Broadway" panose="04040905080B02020502" pitchFamily="82" charset="0"/>
              </a:rPr>
            </a:br>
            <a:r>
              <a:rPr lang="en-US" dirty="0">
                <a:latin typeface="Broadway" panose="04040905080B02020502" pitchFamily="82" charset="0"/>
              </a:rPr>
              <a:t>	</a:t>
            </a:r>
            <a:r>
              <a:rPr lang="en-US" dirty="0" smtClean="0">
                <a:latin typeface="Broadway" panose="04040905080B02020502" pitchFamily="82" charset="0"/>
              </a:rPr>
              <a:t>Increase Force, Time or Both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maximize an increase in momentum, apply the greatest force you can and extend the time as much as possible</a:t>
            </a:r>
          </a:p>
          <a:p>
            <a:r>
              <a:rPr lang="en-US" dirty="0" smtClean="0"/>
              <a:t>Practical application: In a collision you want to extend contact time during which your momentum is brought to zero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62" y="2662518"/>
            <a:ext cx="4833938" cy="1848363"/>
          </a:xfrm>
        </p:spPr>
      </p:pic>
    </p:spTree>
    <p:extLst>
      <p:ext uri="{BB962C8B-B14F-4D97-AF65-F5344CB8AC3E}">
        <p14:creationId xmlns:p14="http://schemas.microsoft.com/office/powerpoint/2010/main" val="26529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5.5 Momentum is Conserved When no External Force Acts</a:t>
            </a:r>
            <a:endParaRPr lang="en-US" dirty="0">
              <a:latin typeface="Broadway" panose="04040905080B02020502" pitchFamily="8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53" y="2783541"/>
            <a:ext cx="3070972" cy="169400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no external force is applied, there is no change of momentum.  </a:t>
            </a:r>
          </a:p>
          <a:p>
            <a:r>
              <a:rPr lang="en-US" dirty="0" smtClean="0"/>
              <a:t>Law of conservation of momentum!!!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anose="04040905080B02020502" pitchFamily="82" charset="0"/>
              </a:rPr>
              <a:t>5.6 Momentum is Conserved in Collisions</a:t>
            </a:r>
            <a:endParaRPr lang="en-US" dirty="0"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any collision we can say that the momentum before is equal to the momentum after the collision.</a:t>
            </a:r>
          </a:p>
          <a:p>
            <a:r>
              <a:rPr lang="en-US" dirty="0" smtClean="0"/>
              <a:t>Two types of collisions: </a:t>
            </a:r>
          </a:p>
          <a:p>
            <a:pPr lvl="1"/>
            <a:r>
              <a:rPr lang="en-US" dirty="0" smtClean="0"/>
              <a:t>Elastic</a:t>
            </a:r>
          </a:p>
          <a:p>
            <a:pPr lvl="1"/>
            <a:r>
              <a:rPr lang="en-US" dirty="0" smtClean="0"/>
              <a:t>inelastic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7316" y="1488935"/>
            <a:ext cx="3143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data:image/jpeg;base64,/9j/4AAQSkZJRgABAQAAAQABAAD/2wCEAAkGBxETEhUUEhQVFhQVFRgXGBUWGRcTGBcYGhgYFxgaFBcdHCogGB0mGxoYIT0hJTUrLi4uFyAzODMvNygtLiwBCgoKDg0OGw8QGy4lHyI3NywtLDA3Ny4sLywtNzcsLCwsLCwvLywsMC4vLCwsNywsKywsLCw0LCsuLCwsLCwsLP/AABEIAKABCAMBIgACEQEDEQH/xAAcAAEAAgMBAQEAAAAAAAAAAAAABQYDBAcCAQj/xABNEAACAQMCAwQDCgoHBgcAAAABAgMABBESIQUTMQYiQVEUYZEHFSMyVHGBk9LTFhckQlJTc6GxwUNEYnKSo8IzNGN0suElNZSzw9Hj/8QAGwEBAAIDAQEAAAAAAAAAAAAAAAMEAQIFBgf/xAAzEQACAQICBggGAgMAAAAAAAAAAQIDBBFRBRQVIVKREhMxQXGBodEWMjM0U/Cx4QYj8f/aAAwDAQACEQMRAD8A7jSsV1KVUsFZyPzVxk/NkgVVb3txojmdbaX4KNn75CBio6ahq9tASXaXi6WzQtLII4iZSxJC6isTMq5PicE46nTWlaW17FYxFXla6dYzKXCzMGKjUAryIqAHy9exqvP7o1wdmsYTgg73LHcbg/7v51kX3S5/GyT6Lkn/AOAVV12340X9l3f42b/ai8uIpZm5zKno9sGPxVhV7hkmmB3GoJqOfDArd7KS5muVt5XmtUWIRu8pnUzfCGVY5SSSoHKzuQCdvEVDD3SpPGzH0Tg/xjFe4vdIAGPQ3AHQLJHj2bVnXKHGjV6OuvxstPpd98mi+vP3VffTL35LH9f/APnVbHulR+NrP9DQn/XXse6VB8muf8n7ypNdt848/wCyB6LvF3T5L2JSLiXEuYym1jK52PM0gAjpq0972VZKpS+6RbZGqGdQSBkiPAyQMnD9N6utSqtCrvhh5ELtatDdUx35/wDEKUpQClKUApSlAKVH8b4sttGJGV2BdUwmCcscA7kbZqJPbKP9RP7I/t1q5JdrNXOK7WWC8kZY3ZRqZVYhfMgEge2q1acTnuZoEjmVFNmlxLpRXOqQgIAxOEBxIeh+LWT8M0+T3Hsj+3Wlw3j1pBr5FlLHzGLvoSNdTHqTh6x1kczHWQzRJcM7RvKLkmOIm3BOiKYzOWGrusvKXSTpxtmonh/FbhRZzNeRz+lugMCogGHQs3IKnV3OpJzsD0JqR/DSL9Rcf4U+3WnacbsI5GljsnSR/jOsMas3zsDk1npxzHWQzRc6VWx2yg/VT/4P+9ebntvbIpd0mCKCWbR8VQMknfOB6qdOOY6yOaLNSviMCAR0IyK+1sbilKUApSlAKUpQClKUAqu9tbU+g3p1MdVu/dJyq6VJ7ox41Yqi+1I/Irr/AJeb/wBtqA43SvMR7o+Yfwr1XiT6ahSlKGRSlKA1OLnEMh8kJ/dX6Dr8/wDEFzGw8xj2nFfoCu/of6cvE8n/AJF9WHgKUpXXPOilKUApSlAV7tyPydf20X/WDVXq09tv93X9tH/GqtVK5+ZFC7+ZClKVXKgpSlAKje0wzaXH7F/+k1JVH9oBm2mHnGw9orMe02j2o6zSlK6h2BSlKAUpSgFKUoBSlKAVU+3XZ67uxpgmCRmKRGRmkiGp8ASao93wNQ0Nsc1MXXCXcki5nTJzhSmB6hlDWj+Dk+vPvjd6cDufAdcnJLcrPTAx6qA59ddlr6No4zHGWkYqgWXOyqWLHKjAAH7xWo/CbsTi35I5pcLgSKeqGTV0+KANz5keddFl7JStpZr+6MkbM0b4hGjUCMFRH3xg4IPXHgd6jZPc+lGmSPiNwlwC7GYpCxZpAgk20jYhEAGdgq+VUHoy3y9WdZabvOJckVWx7N30vM0wrmOQxsDKo7wwdsA5GCD9NZZOyPER/Vwf7sqH+OKu3Ceyk9uqxxX0vKGssGjiaRnY6tRkK9SxYnIJOeorZfhXENTab/C7adUEbnx1aiCAfDpisbMt8vUbbu+JcjmV3we9jKB7V8yOEQBoiWbBO3e8ACc+QrW9GuPTPQvR5DPoEhAMekIfzi2rAro112a4lKUaTiKK8TlkaO1CnoVw2ZDkEHcVCL7m1+ssl1HxaRbqZQJH5KFSBg6VUt3VGBTZdvk+Znbl3muRXIez17cxtyYWBEjx6maNdLxuUbO52DKd8H5q6x2bjuwj+lEE8w8sZDuI8DAkdVVWbVqOwGxA361E2fZ7iMMaxw30IRR+daFiT1LFueCWJyST1JrYXhvFs739vpwP6mc58f6xsKs0LeFBNQ7yldXlW5kpVO1FlpVbaw4sFOLy2Lb6QbVlB8tR55I+ishsuJ5GLu2xg5JtXznbGB6R8/j4VOVSwUqui04tk/lVpjwPo0mT55HP2/fXhYOMaQTNZatsqIZSBv3sNzd8DPgM48KAstKr8lrxXbTc2hGdybeQYGNsDnnO/wA1eRbcW1Y9Is9OPjejy5znpp5/THjn6KAhO0VhxKRySJHRZgyxxtAImjB21BhzDJg+YGR5VEzzTq7xi0neRI1kdF5JKqxYLn4TqdDbdTpNXFbbi2Dm4s8jOkCCUg+Wo87u59WceuobifZXirytLFxCGFpUWOUx2xGVXXpYapW7y6yBjHXfoKjnSjN4sinRjN4sgbDiTzZ5VtOxEUcxCiI4jlDGM/7TfOltuu1bVi080aSRWs7RyKGVvggGUjIIzJnpWyvYPiSbQ8RihRoY4GEdsV+DiDBMZmJDYYjII6+oVPW3CeJxhI47q0WJFCri0k7oGAFC+kYxjxz4dK01eBHqsCvm0u/kc/th+8rWvJJ4l1S2s6KWVQTyjlnYIigCQnJYgfTVvSx4tk5vLUDwxaSEn1kek7fNvUbxjgPFriJVa7tAwkjk7tvINDIwYFWMx1dOhApq8DOqwKueLMGKPbXCSB1jMZVGbU4LIAFc6sqrHIyMKfI17v0nmhuI4beYyKmCpUKQzLqXIZhnbyqVvOyPFWk5oubYzmRH9I5TxsgjR40TlhyrLiSXr4vnyqW4NwnikJk1TWsjSNraVklDMcBQugPhFUAAYPmaavDHEK2gnibvZS8vJDL6Qp5QK8qR4/R5GO+sNHqbuju4Y4Jydts1YahFTiWkZe01bZGiYgeeG5mTt6h9FZJI+IahpktdODqJilBB8MDm7jrvkY9dTlgl6VX5BxbvaTZHB7uVmGRjx7x0nPhvT/xbSDmy1EDKkTYHnhtW+PmGaAsFKr3/AItnH5Dpx8b4fOfLTn9+a+FuL4JxY5GcDM3e8sn83P04oCxUqvA8WwNrLO2Rmbbz3xvX3VxbOMWWMdczdfLGP30BYKVp8OFxg88xZ2xyg4+fJY7+FfKA3aUpQClKUApSlAKUpQClYre5R1DIwZW6EdCB4jzHrrLQClKUApSlAK8u4AJPQDJ+atXjNy8VvNIi6nSJ3VeuWVSQMeO4qu8E4DHA0ly9080dzHAp1ktlwe64k1HALPkKuAuo+rAGS37SXLND+TBluUeSJFfEixppIeYsAoyHTujJBYDfcie4fxBZdQwyOhAeNwAy53GcEgg+BGQaj5ONNrVFUFjcvCfmWNpCfYB7az8DsJE5kk5UzzMGfRnQgAwkaE7sFGe8cZJJwM4AErSlKAUpSgFKUoBSlKAUpSgFKUoBSlKAUpSgFKUoBSlKAUpSgFV/iXHIXSSJkugGVkLLBLsCCpKtpx9NWCsc8KupV1DKwwVYBgR5EHY0BWJeO2sEclwkcjaBGgTAUhMhFWME7AE5PT+Faf4yYPk9z7IvvK+dr+DJDZzsqwjMkejlwpCUXmJ3SR8b59q5/XMv7ydvJKOG/M7mitG0ruEpTb3PuOg/jKt/k9z7IvvKfjKt/k9z7IvvK59SqG162S9fc6vw/bZy9PY6D+MqD5Nc+yL7yvn4yofk1z/k/e1z+lY2tWyX75mdgW2cuf8AR0D8ZcHya5/yfva88P7UWNxizFrLGkxZcaY0QEguT3X23Hh41Qa3+zxxeW37Zf4MKmoaTqzqRg0t7w/d5XutCUKdGVSLeKTfLyL5xVVs50ncSSKXlIVAuTLNywAASBhUibf+1Xr8N0+S3Psi+8rN26HwUR8p0/erD+dVuurVquDwR4uvXlCWCJ/8Nk+S3Psi+8p+GyfJrn2RfeVAUqLWZEOtzyRP/hsnya59kX3lPw2T5Nc+yL7yoClNZkNbnkif/DZPk1z7IvvKxz9vYY1Z5Le4RFBZmKxkKo6kgOSceqoSortYPyK5/Yv/AArKuJYmVdTbwwR0q6vpEuEi7pWWJzH1BV49OQx8VIYeRGnxzttcLvVnhjlXYSIrgdcZGcZ8ayPaoXWQqC6BlVvEB9OoD59K+yskcYUBVAAAwANgAOgA8KuF89UpSgFKUoBSlKAUpSgFKUoBSlKAUpSgFKUoCte6I2LGT+9GP8xa5ZV590K14hMxiijkeH4FkEfKwSr6pOcXYN4LpCjGxzVHvoJ4W0SW04bQZCqpzSEBwWOgnAz5+uuLpSjUqTi4Rb3HpdBXNGlTmqkksX3nylYXmccvEM7c1DIgSNpC0Yx38JkhdxufOtu1sbmRFkjtp2R1DKwXYqRkEb+VcvVK/A+R3doWv5I80YqVs+9V38kuP8H/AHrVukmjZEe3uA8mrQnLZmbTgsVUZJAyN/WKapX4HyG0LX8keaPtbXBj+V2v/MJ/OoqW+CqrGObS0fOBEbt8F+mdIOlfWcVu2cF07xPDBcgrJG4f0dyAMg6gH0q4x66mtratGtBuL7V3Fa9vLedtUjGcW2n3rI6l27PwEf7eP+JqtVG8Xv8Air6BdRS8uOcE6LYBWQBgshZZnYHJGUAOP319l41ApYOXUqAzBo5FKhvilgV7oPma7txFuSwR84uotyWCJGlRl3x+2iflyuUfYaHR1bLZ090rnfBx54rZF8D0juD81vOf9FV+hLIrdCWRtUrV9N/4Vz/6a4+xWvdcchjOJRKhKs2HhmQ6V+M2CvxRkZPQU6Esh1csiSqN7SDNrOPONhWG47TWyAGQyIGXWpaKVQy7d5SV3XcbjbcV84vdtLaycmG4cvGSmLebSxO64OjBB862jCWK3G0acsVuOxUqB7J8RuZlczrsrAJJypLUyAjLZgkJZMHbOd/oqeronVFKUoBSlKAUpSgFKUoBWhxB7oH4BIWGP6SR4zn5ljat+lAVuS44xg6YLLYHAM0xyfAZ5QxQScYwvwdjk41DXN3dv7ve32qyUoCuCXi+ojl2WAAQ3MmGSScjGgkYwPbXqG54qQdVvZggkY58u48Dnknr5VYaUBXG4hxUR6vQrZmAPcF2wO3kTb43rz76cUBAPD4dzjK3mQPHJzAP3VZaUBBrxC/yQbOMYAwfScg5z0+Cztjx8xVav340ks01rZQhp1jVuZKruhTKqRjAZRqLaT4lvOug0oDl1nwvitoHis7OPElvFCs0s6sY+SrrkgDvZLlgNt9VWTgct3bwx28dg2iBFjUtcRd4Ko3zjf8A+6ttKArR49faQfe2XfG3OhyMnx3xtUFxNOLG4kmt7RVae2WEPLMh9H0M7Eoq9dWsHGRug3roVKA5fZ8N4rbw3EFvZqplEaRzGdHaGFYliC/FXWykO4GwzKd/OV4jxK5SCO0js54gQsQdZYSwiRcyFCHBDctSNXgWFXuqrJxqOGa5M7sZshYYMNlkCZUQrvqLsWyw8gD8WgNDh/ay/PoxlsJSJYmLcswkFyEdOXqlBAC6wQfMeVRkr8SZL9I+Gti7ZiGmliQjXEsZ1KpYMFAGMEZ6bYybDxTjsAjhuJ35CRXfLz8ZS3fhYMfzV1Fu907uaneD3bSx8wjAZmKZGCY8nQxHrG/00Bzt7e/9BvYRw6RjOG0vK8Jkb4NI8zKGILDTtgnIA6VaYe0VwqovvbenYKCxtidh1cic+XX11aaUBX047dFio4fOMAHLPAAc56ESHpiq9xG64oJmu7bh5LtDyXhmkjBIR2ZGjKscbs2VOxBXcY36DSgOXcLteJ2Ji5Vjzi1uls2uVEVNBkkDJpDaUJdgVP6Kb1Y+zE91bwx27WUxKJkurQLFksSVQc3KgE7DyxVupQEKONT6dXoNz493Nvq2OP1uK+XPG5kxixuXyQO6bc4z4nMo2qbpQFduO0k6sq+9142rO6+jkDH6R521eo+0M5Vj733Y052Y24LY/R+G3zVgpQEEeOXGF/ILjvf2rfK7Z73wv0bZr4eOXOWHoFx3cb67fDZz8X4XfGPV1qepQFZ/CifSre9t6QwBwPR9Qz+kpmBH8q2I+0E568Pux85t/wCU1T1KA0rG+eQ4aCWPbq+jHzd1jSt2lAKUpQClKUApSlAKUpQClKUApSlAKVocS41bQECeaOMnoGYAn6Kh+I9vLKFwpZ31IrhokaVSGLDqoOPimsNpLFm0Yyk8IrFlnpVRHujcP85/qJvs19/GLw/9Kb6ib7NadbT4lzJHb1l2wfJk37wWvN5xiUvnVk5YBj1ZVPdVj5gZNSVVQe6Hw/8ASl+pl+zX38YPD/05PqZfs1nrIZo16mpwvkWqqTDxKaY2dt6SyXPwxuOWELDlLpbUGUhBrZMHG+dq3R7oHD/1j/VS/ZrxH234YGZwxDtgM3JkDMB01HRk4p1kM0OpqcL5EpZXM6ytG4+CjX/asG1PsNy2Aueuwqm2d9cRRm9leK5gRyzPDeSk6CxKlYtPLY4IHLyCfnq58I7S2lzzOVIDygpfUCmkNq0k6gNjpbf1VE3k3B1uhJJHD6SArrKItZOrJDK6qcnY79a2xWGJG10dzLHfyzKByY0c53DOY8D1d05qE4hxDiQaPl28e+oEazIPDBLaV043885rZbtdZfrD9XL9mvB7Y2Q/pG+rl+zW8akY9yf74kFSHT7JteGHsTNozlFMgCvjvBTqAPqOKzVXz2zsf1jfVS/Zr4e2tj+sf6qX7FadJEqaS7Sw0quHtvYj+kf6qX7Feo+2tgf6Uj+9HIv8VpijPSRYaVH8M43bXBYQyq5UAsB1AOcEg742PsqQrJkUpSgFKUoBSlKAUpSgFKUoBSlKAUpSgFKUoDQ4va8xBvNsw2hcxMfDcgjIHXFcw7cJpv3XJOmGAZYlj/SdSeprr1cl7ff+YS/sof8AXVDSX20vL+Tq6F+8j5/wQNKUrzB7kUpSgFKUoYLZ7lsRMl+VxkpbqNWcZAmO+N/zq3OL6hcyBsZCxg6c4+L4ZOehFevcoTa6PnKg9kYP86+caP5Xcf3kH+Wtenp/ax8EfN9Nv/fU8TVpSlQnAPuaZr5SgPuaZr5SgJHsWpN7cHytoB7ZJz/KrxVP7EL8Pcn+xAPYZz/OrhXRo/Ijq0PpoUpSpCUUpSgFKUoBSlRV3c3qseXbwOudibhkbHrXkEA/SaAlaVAjiXEPGyT6LlT/ABjFY14zf69Pvew7pOozx6diBjOM53z9BoCxUqve+3EMkCwG2NzcoAc56dw9MfvHWvC8W4kSR73oMHGTdKM7A5XER29nQ0BZKVXIuLcSOc8PQYON7pd/WPg+le141e6C7cPfb8xZomc742BIH76AsFKr19xq9Ury+HyPqOMmaJNPrbc7euvMHG78sVbhzDAB1CeJgckjAJxvtnHrFATl/M6Ru6IZHVGZYwcF2AJCg+GTtn11x3i0d5PdSyPFK+pYwGS2niXYNlcPkkgnr410qHtBMSQbC6GCRk8jBx4j4XceutfivG5Wt5dFpeAmN1BVY9anBXKrzASQd9uvhUNejGtBwl2MsWtzK3qKrHtWZyuFy7BVjlJYlVxFJ3mX4wU6cEjBzjyrFDdq5ARZGLEhQscjaiM504XvYwenlVvu4+INFbQ+gSwx20LKvJeJzzzC0CEDWoEah2bO5JxsMb5rW4vkksUfhsyRWsLYSFoZNUoQRjcuoRQpbGd21eGN6GyKWb9PY6/xDX4Y+vuVb0Sf5Pc/US/Zr4bef5NdfUTfZrqEPae4Yke9t6MEAljbAb75B524+askHaOZoxJ6BdgHHdbkBwCcZK83Ix1x1rOyKOb/AHyMfEFxwx9fc5A92AxUpMGUqrAxS5Vn+IrDTsWyMA7nNFvFL6MSa9RTRy5NWsDUUxpzqA3x1xVwnXiK24tRYz4luJJJ7hGhd2TmmTKqZBpd+6ME4UdM4FY+GG+02dvJw+eNbWQTyyIYnM7jWEIy4wXcl2OSQRjfVmsbIo5v09gv8huOGPr7kf2Z45e2pn5VvJKuUbkmC4V5O7his2kqmkL8Ugk52rcHFGeSaSUP35Mhlt7iNSoRAMBlycEEZ8ceFXQ9qJcEjh96dOc92EdPIGUZ+isZ7WTYBPDL/DEAbW569MgT5H09PGr6opU1T7kcO7lrM5TluxeJST2jtNWjm98EArpfUCQSAV05yQCceqvsXaC1ZgqyamYkKoRyWK/GCgLuR4gdKy3Xvg9utqtjdRya5biS4HJJaUMXiK/C7EuVJJPdCYAOciQt7q8L2cI4bcQwWgWRgGgcu4UxoitrA07sxPxjtsMnOurRzKeqRzNQ8QT9GX6mb7FeDxWL/ifVS/Zq6R9pJyWHvdeDScZPo4B2zt8NuK8t2omEfM97r3GM6QINfzaOdnPqpq0cxqkcyke/tvlhrOUALjQ/cB6F+73QfXXpeN25bQHJfUU06X1awMlcac6sb461mmXiTc21awk5F3O8ks5eMy8osCYygbSG0ARhtfRc4ztWfhnvkscUD2Egit7gyNIskTSz6WaRSqFlCszMCW1How3zkNWjmNUjmYeGdoZoJ5eVFzA6wDQ6zRvIdUgKwnlldQBBOrA3G4G46lVeXtJL3c8PvBq6bQHG2e9iXb6a8v2nlDafe+9JxnZYcY6fG5uPo61NGPRWBYhHoxwLHSqse10uksOG35AJB7sAOQcHAM2SPWK3Pf8Am1BfQbrcE5+AwMY6nm7Hf6d/KtjYnaVG2nEpHYBraaMH85jFgfPpcmlAf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914400"/>
            <a:ext cx="3143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258" y="3913233"/>
            <a:ext cx="4447924" cy="245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Office Theme</vt:lpstr>
      <vt:lpstr>Chapter 5 Momentum</vt:lpstr>
      <vt:lpstr>5.1 Momentum is Inertia in Motion</vt:lpstr>
      <vt:lpstr>Momentum Example</vt:lpstr>
      <vt:lpstr>5.2 Impulse Changes Momentum</vt:lpstr>
      <vt:lpstr>Impulse-Momentum Relationship</vt:lpstr>
      <vt:lpstr>Example Equation</vt:lpstr>
      <vt:lpstr>5.3 Increasing Momentum –   Increase Force, Time or Both</vt:lpstr>
      <vt:lpstr>5.5 Momentum is Conserved When no External Force Acts</vt:lpstr>
      <vt:lpstr>5.6 Momentum is Conserved in Collisions</vt:lpstr>
      <vt:lpstr>Practice</vt:lpstr>
      <vt:lpstr>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Momentum</dc:title>
  <dc:creator>StaffRachel Roberge</dc:creator>
  <cp:lastModifiedBy>StaffRachel Roberge</cp:lastModifiedBy>
  <cp:revision>6</cp:revision>
  <dcterms:created xsi:type="dcterms:W3CDTF">2013-11-15T16:23:05Z</dcterms:created>
  <dcterms:modified xsi:type="dcterms:W3CDTF">2013-11-15T17:46:30Z</dcterms:modified>
</cp:coreProperties>
</file>