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1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6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7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8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3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0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2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6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7A9-19E3-4699-BADF-FC0BEA3FAF1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DFB6-E516-48F3-A56F-19F78EB9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Graph in Excel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Put the titles of your data in the first row.</a:t>
            </a:r>
          </a:p>
          <a:p>
            <a:r>
              <a:rPr lang="en-US" dirty="0" smtClean="0"/>
              <a:t>Fill in your data underneath.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22465" y="1825625"/>
            <a:ext cx="34810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1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Highlight the data with the headings.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82044"/>
            <a:ext cx="5181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8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 on the insert button in the tool bar.</a:t>
            </a:r>
          </a:p>
          <a:p>
            <a:r>
              <a:rPr lang="en-US" dirty="0" smtClean="0"/>
              <a:t>Click on charts and choose XY scatter.</a:t>
            </a:r>
          </a:p>
          <a:p>
            <a:r>
              <a:rPr lang="en-US" dirty="0" smtClean="0"/>
              <a:t>Your chart will appear on the screen.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82044"/>
            <a:ext cx="5181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1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 on the + sign to the right of the chart.  Make sure that the following are checked off:</a:t>
            </a:r>
          </a:p>
          <a:p>
            <a:pPr lvl="1"/>
            <a:r>
              <a:rPr lang="en-US" dirty="0" smtClean="0"/>
              <a:t>Axes</a:t>
            </a:r>
          </a:p>
          <a:p>
            <a:pPr lvl="1"/>
            <a:r>
              <a:rPr lang="en-US" dirty="0" smtClean="0"/>
              <a:t>Axes titles</a:t>
            </a:r>
          </a:p>
          <a:p>
            <a:pPr lvl="1"/>
            <a:r>
              <a:rPr lang="en-US" dirty="0" smtClean="0"/>
              <a:t>Chart title</a:t>
            </a:r>
          </a:p>
          <a:p>
            <a:pPr lvl="1"/>
            <a:r>
              <a:rPr lang="en-US" dirty="0" smtClean="0"/>
              <a:t>Gridlines</a:t>
            </a:r>
          </a:p>
          <a:p>
            <a:pPr lvl="1"/>
            <a:r>
              <a:rPr lang="en-US" dirty="0" smtClean="0"/>
              <a:t>Legend (if applicable)</a:t>
            </a:r>
          </a:p>
          <a:p>
            <a:pPr lvl="1"/>
            <a:r>
              <a:rPr lang="en-US" dirty="0" err="1" smtClean="0"/>
              <a:t>trendline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82044"/>
            <a:ext cx="5181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5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Fill in the axes titles and chart title and if needed the legend.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82044"/>
            <a:ext cx="5181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9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Double click on each line on your chart.  A “format </a:t>
            </a:r>
            <a:r>
              <a:rPr lang="en-US" dirty="0" err="1" smtClean="0"/>
              <a:t>trendline</a:t>
            </a:r>
            <a:r>
              <a:rPr lang="en-US" dirty="0" smtClean="0"/>
              <a:t>” box should appear.</a:t>
            </a:r>
          </a:p>
          <a:p>
            <a:r>
              <a:rPr lang="en-US" dirty="0" smtClean="0"/>
              <a:t>Click on the following:</a:t>
            </a:r>
          </a:p>
          <a:p>
            <a:pPr lvl="1"/>
            <a:r>
              <a:rPr lang="en-US" dirty="0" smtClean="0"/>
              <a:t>Display equation</a:t>
            </a:r>
          </a:p>
          <a:p>
            <a:pPr lvl="1"/>
            <a:r>
              <a:rPr lang="en-US" dirty="0" smtClean="0"/>
              <a:t>Display R² value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82044"/>
            <a:ext cx="51816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1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Your excel chart is now complete.  </a:t>
            </a:r>
          </a:p>
          <a:p>
            <a:r>
              <a:rPr lang="en-US" dirty="0" smtClean="0"/>
              <a:t>Copy and paste into a word document/lab report, </a:t>
            </a:r>
            <a:r>
              <a:rPr lang="en-US" dirty="0" err="1" smtClean="0"/>
              <a:t>etc</a:t>
            </a:r>
            <a:r>
              <a:rPr lang="en-US" dirty="0" smtClean="0"/>
              <a:t> as directed and complete your assignment.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81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Creating a Graph in Excel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Graph in Excel Review</dc:title>
  <dc:creator>StaffRachel Roberge</dc:creator>
  <cp:lastModifiedBy>StaffRachel Roberge</cp:lastModifiedBy>
  <cp:revision>2</cp:revision>
  <dcterms:created xsi:type="dcterms:W3CDTF">2015-09-17T12:04:24Z</dcterms:created>
  <dcterms:modified xsi:type="dcterms:W3CDTF">2015-09-17T12:13:19Z</dcterms:modified>
</cp:coreProperties>
</file>