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4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4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7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6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4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6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5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0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2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75F5-823F-4EC0-A51A-7571E5C16F9E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5F5A-21B6-41CB-BC15-2E6D45387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9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Chapter 6</a:t>
            </a:r>
            <a:br>
              <a:rPr lang="en-US" dirty="0" smtClean="0">
                <a:latin typeface="Elephant" panose="02020904090505020303" pitchFamily="18" charset="0"/>
              </a:rPr>
            </a:br>
            <a:r>
              <a:rPr lang="en-US" dirty="0" smtClean="0">
                <a:latin typeface="Elephant" panose="02020904090505020303" pitchFamily="18" charset="0"/>
              </a:rPr>
              <a:t>Energy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25" y="3602038"/>
            <a:ext cx="7694769" cy="28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8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6.9 Efficiency – A Measure of Work Done for Energy Spent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Machines that can do more work are said to be more efficient</a:t>
            </a:r>
          </a:p>
          <a:p>
            <a:r>
              <a:rPr lang="en-US" dirty="0" smtClean="0"/>
              <a:t>The lower the efficiency of a machine, the greater amount of energy wasted as heat.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1612" y="2689412"/>
            <a:ext cx="3914775" cy="200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7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 Sources of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total amount of energy in the universe is constant, so the world cannot run out.</a:t>
            </a:r>
          </a:p>
          <a:p>
            <a:r>
              <a:rPr lang="en-US" dirty="0" smtClean="0"/>
              <a:t>However, useful energy delivered to humans is limited.</a:t>
            </a:r>
          </a:p>
          <a:p>
            <a:r>
              <a:rPr lang="en-US" dirty="0" smtClean="0"/>
              <a:t>Fossil fuels</a:t>
            </a:r>
          </a:p>
          <a:p>
            <a:r>
              <a:rPr lang="en-US" dirty="0" smtClean="0"/>
              <a:t>Renewable resources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2572544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157195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Biodiesel</a:t>
            </a:r>
          </a:p>
          <a:p>
            <a:r>
              <a:rPr lang="en-US" dirty="0" smtClean="0"/>
              <a:t>Conservation of energy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Kinetic energy</a:t>
            </a:r>
          </a:p>
          <a:p>
            <a:r>
              <a:rPr lang="en-US" dirty="0" smtClean="0"/>
              <a:t>Machine</a:t>
            </a:r>
          </a:p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Renewable resource</a:t>
            </a:r>
          </a:p>
          <a:p>
            <a:r>
              <a:rPr lang="en-US" dirty="0" smtClean="0"/>
              <a:t>Watt</a:t>
            </a:r>
          </a:p>
          <a:p>
            <a:r>
              <a:rPr lang="en-US" dirty="0" smtClean="0"/>
              <a:t>Work</a:t>
            </a:r>
          </a:p>
          <a:p>
            <a:r>
              <a:rPr lang="en-US" smtClean="0"/>
              <a:t>Work-energy theorem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5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6.1 Work – Force x Distance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Amount of work done on an object depends on 	</a:t>
            </a:r>
          </a:p>
          <a:p>
            <a:pPr lvl="1"/>
            <a:r>
              <a:rPr lang="en-US" dirty="0" smtClean="0"/>
              <a:t>How much force is applied</a:t>
            </a:r>
          </a:p>
          <a:p>
            <a:pPr lvl="1"/>
            <a:r>
              <a:rPr lang="en-US" dirty="0" smtClean="0"/>
              <a:t>How far the force causes the object to move</a:t>
            </a:r>
          </a:p>
          <a:p>
            <a:r>
              <a:rPr lang="en-US" dirty="0" smtClean="0"/>
              <a:t>Work is done when a net force acts on an object and the object moves in the direction of the net force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37" y="2111189"/>
            <a:ext cx="2877951" cy="2961668"/>
          </a:xfrm>
        </p:spPr>
      </p:pic>
    </p:spTree>
    <p:extLst>
      <p:ext uri="{BB962C8B-B14F-4D97-AF65-F5344CB8AC3E}">
        <p14:creationId xmlns:p14="http://schemas.microsoft.com/office/powerpoint/2010/main" val="39892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6.2 Power – How Quickly Work Gets Done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Lifting a load quickly is more difficult that lifting the same load slowly</a:t>
            </a:r>
          </a:p>
          <a:p>
            <a:r>
              <a:rPr lang="en-US" dirty="0" smtClean="0"/>
              <a:t>Power is the rate at which energy is changed from one form to another</a:t>
            </a:r>
          </a:p>
          <a:p>
            <a:r>
              <a:rPr lang="en-US" dirty="0" smtClean="0"/>
              <a:t>It equals the amount of work done divided by the time interval during which work is done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6107" y="2218766"/>
            <a:ext cx="2913810" cy="309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7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6.3 Mechanical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ability to do work is called energy</a:t>
            </a:r>
          </a:p>
          <a:p>
            <a:r>
              <a:rPr lang="en-US" dirty="0" smtClean="0"/>
              <a:t>Energy is measured in Joules</a:t>
            </a:r>
          </a:p>
          <a:p>
            <a:r>
              <a:rPr lang="en-US" dirty="0" smtClean="0"/>
              <a:t>Appears in many forms</a:t>
            </a:r>
          </a:p>
          <a:p>
            <a:r>
              <a:rPr lang="en-US" dirty="0" smtClean="0"/>
              <a:t>Mechanical energy appears in the form of potential energy, kinetic energy or both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79" y="1027906"/>
            <a:ext cx="3096185" cy="309754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862" y="4125446"/>
            <a:ext cx="2396938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6.4 Potential Energy is Stored Energy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82" y="2218765"/>
            <a:ext cx="3644153" cy="31062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Energy stored due to position</a:t>
            </a:r>
          </a:p>
          <a:p>
            <a:r>
              <a:rPr lang="en-US" dirty="0" smtClean="0"/>
              <a:t>Various kinds of PE:</a:t>
            </a:r>
          </a:p>
          <a:p>
            <a:pPr lvl="1"/>
            <a:r>
              <a:rPr lang="en-US" dirty="0" smtClean="0"/>
              <a:t>Elastic</a:t>
            </a:r>
          </a:p>
          <a:p>
            <a:pPr lvl="1"/>
            <a:r>
              <a:rPr lang="en-US" dirty="0" smtClean="0"/>
              <a:t>Chemical</a:t>
            </a:r>
          </a:p>
          <a:p>
            <a:pPr lvl="1"/>
            <a:r>
              <a:rPr lang="en-US" dirty="0" smtClean="0"/>
              <a:t>gravitational</a:t>
            </a:r>
          </a:p>
          <a:p>
            <a:r>
              <a:rPr lang="en-US" dirty="0" smtClean="0"/>
              <a:t>GPE:</a:t>
            </a:r>
          </a:p>
          <a:p>
            <a:pPr lvl="1"/>
            <a:r>
              <a:rPr lang="en-US" dirty="0" smtClean="0"/>
              <a:t>Amount of GPE possessed by an elevated object is equal to the work done against gravity in lifting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1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6.5 Kinetic Energy is Energy of Motion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you push on an object you can make it move</a:t>
            </a:r>
          </a:p>
          <a:p>
            <a:r>
              <a:rPr lang="en-US" dirty="0" smtClean="0"/>
              <a:t>KE is energy of motion</a:t>
            </a:r>
          </a:p>
          <a:p>
            <a:r>
              <a:rPr lang="en-US" dirty="0" smtClean="0"/>
              <a:t>KE depends on:</a:t>
            </a:r>
          </a:p>
          <a:p>
            <a:pPr lvl="1"/>
            <a:r>
              <a:rPr lang="en-US" dirty="0" smtClean="0"/>
              <a:t>Mass</a:t>
            </a:r>
          </a:p>
          <a:p>
            <a:pPr lvl="1"/>
            <a:r>
              <a:rPr lang="en-US" dirty="0" smtClean="0"/>
              <a:t>speed</a:t>
            </a:r>
          </a:p>
          <a:p>
            <a:r>
              <a:rPr lang="en-US" dirty="0" smtClean="0"/>
              <a:t>If a car moving along a road has a certain amount of KE, when it moves twice as fast it has four times as much KE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50" y="2070894"/>
            <a:ext cx="4787900" cy="3860800"/>
          </a:xfrm>
        </p:spPr>
      </p:pic>
    </p:spTree>
    <p:extLst>
      <p:ext uri="{BB962C8B-B14F-4D97-AF65-F5344CB8AC3E}">
        <p14:creationId xmlns:p14="http://schemas.microsoft.com/office/powerpoint/2010/main" val="30614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6.6 The Work Energy Theorem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increase KE, work must be done on it</a:t>
            </a:r>
          </a:p>
          <a:p>
            <a:r>
              <a:rPr lang="en-US" dirty="0" smtClean="0"/>
              <a:t>If an object is moving, work must be done to bring it to rest</a:t>
            </a:r>
          </a:p>
          <a:p>
            <a:r>
              <a:rPr lang="en-US" dirty="0" smtClean="0"/>
              <a:t>Therefore, whenever work is done energy changes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4365" y="2218765"/>
            <a:ext cx="3696260" cy="314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5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6.7 Conservation of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Energy cannot be created or destroyed, it may be transformed from one form to another or transferred from one place to another, but the total energy stays the same.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59" y="2003612"/>
            <a:ext cx="4961965" cy="3388659"/>
          </a:xfrm>
        </p:spPr>
      </p:pic>
    </p:spTree>
    <p:extLst>
      <p:ext uri="{BB962C8B-B14F-4D97-AF65-F5344CB8AC3E}">
        <p14:creationId xmlns:p14="http://schemas.microsoft.com/office/powerpoint/2010/main" val="1925584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6.8 Machines – Devices to Multiply Forces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machine is a device for multiplying forces or simply changing the direction of the force</a:t>
            </a:r>
          </a:p>
          <a:p>
            <a:r>
              <a:rPr lang="en-US" dirty="0" smtClean="0"/>
              <a:t>A machine transfers energy from one place to another or transforms it from one form to another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4417" y="1825625"/>
            <a:ext cx="49371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10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408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Elephant</vt:lpstr>
      <vt:lpstr>Office Theme</vt:lpstr>
      <vt:lpstr>Chapter 6 Energy</vt:lpstr>
      <vt:lpstr>6.1 Work – Force x Distance</vt:lpstr>
      <vt:lpstr>6.2 Power – How Quickly Work Gets Done</vt:lpstr>
      <vt:lpstr>6.3 Mechanical Energy</vt:lpstr>
      <vt:lpstr>6.4 Potential Energy is Stored Energy</vt:lpstr>
      <vt:lpstr>6.5 Kinetic Energy is Energy of Motion</vt:lpstr>
      <vt:lpstr>6.6 The Work Energy Theorem</vt:lpstr>
      <vt:lpstr>6.7 Conservation of Energy</vt:lpstr>
      <vt:lpstr>6.8 Machines – Devices to Multiply Forces</vt:lpstr>
      <vt:lpstr>6.9 Efficiency – A Measure of Work Done for Energy Spent</vt:lpstr>
      <vt:lpstr>Alternative Sources of Energy</vt:lpstr>
      <vt:lpstr>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Energy</dc:title>
  <dc:creator>StaffRachel Roberge</dc:creator>
  <cp:lastModifiedBy>StaffRachel Roberge</cp:lastModifiedBy>
  <cp:revision>5</cp:revision>
  <dcterms:created xsi:type="dcterms:W3CDTF">2014-01-08T14:06:47Z</dcterms:created>
  <dcterms:modified xsi:type="dcterms:W3CDTF">2014-01-14T15:27:18Z</dcterms:modified>
</cp:coreProperties>
</file>