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6CE9-818F-4255-B678-5B9B1EA3A00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B798-EE00-4B3F-A6B2-177D85371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4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6CE9-818F-4255-B678-5B9B1EA3A00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B798-EE00-4B3F-A6B2-177D85371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1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6CE9-818F-4255-B678-5B9B1EA3A00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B798-EE00-4B3F-A6B2-177D85371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6CE9-818F-4255-B678-5B9B1EA3A00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B798-EE00-4B3F-A6B2-177D85371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5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6CE9-818F-4255-B678-5B9B1EA3A00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B798-EE00-4B3F-A6B2-177D85371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6CE9-818F-4255-B678-5B9B1EA3A00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B798-EE00-4B3F-A6B2-177D85371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6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6CE9-818F-4255-B678-5B9B1EA3A00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B798-EE00-4B3F-A6B2-177D85371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0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6CE9-818F-4255-B678-5B9B1EA3A00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B798-EE00-4B3F-A6B2-177D85371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8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6CE9-818F-4255-B678-5B9B1EA3A00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B798-EE00-4B3F-A6B2-177D85371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1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6CE9-818F-4255-B678-5B9B1EA3A00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B798-EE00-4B3F-A6B2-177D85371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9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6CE9-818F-4255-B678-5B9B1EA3A00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B798-EE00-4B3F-A6B2-177D85371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6CE9-818F-4255-B678-5B9B1EA3A00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7B798-EE00-4B3F-A6B2-177D85371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9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o59eoH5TYl3gMM&amp;tbnid=3RoSIgLSoFJsuM:&amp;ved=0CAUQjRw&amp;url=http%3A%2F%2Fkerala.skoool.in%2Fid274.htm&amp;ei=Y9xnUpfMCoWIkQe5x4C4BA&amp;psig=AFQjCNG7Y-KBZl89QcDUlLQSCFNG-XsPwg&amp;ust=138262469229848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Newton’s third law of motion –</a:t>
            </a:r>
            <a:br>
              <a:rPr lang="en-US" dirty="0" smtClean="0">
                <a:latin typeface="Algerian" panose="04020705040A02060702" pitchFamily="82" charset="0"/>
              </a:rPr>
            </a:br>
            <a:r>
              <a:rPr lang="en-US" dirty="0" smtClean="0">
                <a:latin typeface="Algerian" panose="04020705040A02060702" pitchFamily="82" charset="0"/>
              </a:rPr>
              <a:t>action and reaction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294" y="3509963"/>
            <a:ext cx="3238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73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vocabulary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Force pair</a:t>
            </a:r>
          </a:p>
          <a:p>
            <a:r>
              <a:rPr lang="en-US" dirty="0" smtClean="0"/>
              <a:t>Interaction</a:t>
            </a:r>
          </a:p>
          <a:p>
            <a:r>
              <a:rPr lang="en-US" dirty="0" smtClean="0"/>
              <a:t>Newton’s third law</a:t>
            </a:r>
          </a:p>
          <a:p>
            <a:r>
              <a:rPr lang="en-US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4.1 A force is a part of an interaction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force is part of a mutual action – or interaction</a:t>
            </a:r>
          </a:p>
          <a:p>
            <a:pPr lvl="1"/>
            <a:r>
              <a:rPr lang="en-US" dirty="0" smtClean="0"/>
              <a:t>The forces always occur in pairs – called a force pair</a:t>
            </a:r>
          </a:p>
          <a:p>
            <a:r>
              <a:rPr lang="en-US" dirty="0" smtClean="0"/>
              <a:t>The forces are equal in strength and opposite in direction and they occur at the same time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6071" y="2178423"/>
            <a:ext cx="3375211" cy="301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data:image/jpeg;base64,/9j/4AAQSkZJRgABAQAAAQABAAD/2wCEAAkGBhMQERMSERIWFBQWFh0UFRgYGBcZFhUZHBgXFhgXFBoYGykgGh0lHRcSHy8gIycpLC0tHiQxNTAqNSYrLSkBCQoKDgwOGg8PGDIkHyU0LykxNSwsKjExNDQsNSwsLCw1LiwyKSwxMC8sLywsNTUsNDQsLCwsNDQsLCwsLywsLP/AABEIAKAAoAMBIgACEQEDEQH/xAAcAAEAAgMBAQEAAAAAAAAAAAAABQcBBAYDAgj/xABCEAACAQIDBAUICQEHBQAAAAABAgMAEQQSIQUGMVETIkFhcQcUMkJUkaHRFiNSYoGUsdLUJBczQ1OTosEVRJKy4f/EABoBAQACAwEAAAAAAAAAAAAAAAABAgMEBQb/xAAqEQACAQMDAwMDBQAAAAAAAAAAAQIDERIEIVETMUEUIjJScZEFM6HR8P/aAAwDAQACEQMRAD8AvGlKUApSlAKUpQClKUApSlAKUpQClKUApSlAKUpQClKUApSlAKUpQClKUApSlAKUpQClKUApSlAKUpQClKUApSlAKVD4ve7CQu0ck6q6mzCzaG1+wd4ry+nOC9oX3N+2q5x5JxfBO0qC+nOC9oX3N+2n05wXtC+5v21GceRi+CdpUF9OcF7Qvub9tPpzgvaF9zftpnHkYvgnaVBfTnBe0L7m/bT6c4L2hfc37aZx5GL4J2lQX05wXtC+5v21g784H2hfc37aZx5GL4J6lYBvqKzVyBSlKAUqut+98pFmbDQydGEA6RgQHYkXyg+qACOGpPhrzuyt68RhnDiV3UekjsWDDtAzE2PIjtrTnrIQnizm1f1KlTqdN3+5c9K88POJEV11VgGHeCLivStw6QpSlAUxvqhTHTllZQz3UlWswyoCVNtR4VBdOvP4H5V3Hlca0uG1t9XJ61vWj7jeq+6T7wvl45xbt+7z1rj1o2qM6NKp7EbXTjn8D8qdOvP4H5VqmTjZhew1zi3b93x99ZaTjZgDYa5xbt+74++sVjJ1DY6defwPyrInXn8D8q1jJqbMAdNc4/b406TjZwDprnGv+3lpSxOZsecLz+B+VBOvP4H5Vr9JqbNbUXOca8Pu/hQycbNY6a5xr/t/CliMzY6defwPyrKfWXRAzMQQFVWJJsdAAK1uk42YDXXrjXhw6tTu4b32hh9fXb1gb/Vtra1WhHKSREqlk2XXALKvgP0r0rV2htOLDrnmkVF5k8e4DiT3CuT2j5UYV0hieTvYiNfjdvhXXnVhD5M4tSvTpfOVjtq1MZibMsYOUtc5j2AWvlvxbUWH49lVnivKfim9Do4/BSx97G3wqPl3rxeIikTz0RTXR4jJGhhbLmzxSdXqBrp1rW0tpesK1VOTsjWh+oUZzwT/AK/ksv8A6JMVjVpkKiV2lHRD6yFg4WLViQRdLvxNu+qnxGz+jkbDiNmnWQxA3HW66lCB6VygK29Ehs3ZUhD5WFCWbCTRy9USrCwWMOjNcxtYgowK8OVrnQ1t4TytxS4uFpcEYQGs0187gFSov9WDlu1zr+FVrYVLK/8AmbFbSPUQyTVt+O3nuz08kjSQY7H4SRy2Sxtclbq5UlQeGjKPACrVqlf+vHCbXxmLw5SSOUZQTmytfIWItyKnWuswflYQ6SwMvejBvgwU/rUwr04+1svqNdpupipLtH7dlffsd9SofZW9uFxJCxyjMfUbqv8AgG4/hepitpSUldFoyUleLuVn5XGtLh9T/dycGA9aPmdar/pRbicuXhnW/wCvK1WD5Wielw1v8uTl9qPnXAXa/bmy8kt29/O9crUfuM6FH4I+GlFjcnLlGmdb9vf4V9SSjW5JFh6634m/b4UJbW181h2Jbt7/ABrJLXNr3sOxO+3b41hMph5eNybaeuvPx52rBlGtybaW6693fzr6u12te+nYlv18ada5te+l7hPnyqCTDSjW5JFxbrr3d/OsNKNbk2uLdde7v519Xa5te9xfROQ7+VLtc2vfS9wnz5VIMGQdpPHTrr8/Gt/YO1Th50mHWKZmUFwR6BAvY34mtEFtbX9LXROQ4a+Fbmx8A08oiW93zgXC+kI2IGh5gCpje6sYq1+nK3ezM7R2tJO5kkcu57T2Dko4KO4VzuK3hUEhBm7ybD8O01t7XcrC+hB9E8wb2IPI8RW75LN2Y8ZiGaUAhCFUEAjMQzZiDobBDYHS57qmlT6j3PG6PTKu3OpvuQkG8YJ66W71N/hUvHKGAKm4PCrN313Bhkw5sAW4KxVQyMfRIKgXF7Aqew9lqpjdzEG7IeFsw7joD+vwq9ehhujJrdDCnDOHg6iPZ6iJZ58RDhYnYpG0pa8pGjZFQXyg6FuFZ2vsiXCydFLa5UOrKbo6ngyH/jsqYmXCbR2SuBnliw88Wkcsq3sucMTG33gACAb15767djxMkKwnPHBF0ee2kjHLmK39UZBrzJqZ06apKSe5Stp9PHTqcXvt5OT2htFYRrqTwH/J5CowbyNfVFt4m9esOC86x6QsSFZgCRxCquZrd9gffV44XycYQ4cL0SAlbjqKVFxexuLt3km543FWpafONzZ02gpumnJXbKgwO0VlHV4jip7O/wD+1aPk43rklY4WYliFzxsxu1gQCpPbxBBOvHuqpd69jDZ2NAjJCHrKCb5esyOl+0Aq1jytVh+S3As+KeUA5I4ypP3mIsPcGPu51FKMqdZJGOnRlp9TFQezJnylbAnxMkBhiMgVHDWCmxJS3pEcjXF/QbG8PNWta18sd+X2qvGoHevbUmG83EbKnSyFCzRSzZQIpJNI4mViSUAvfSt2enjOWTZ6KNVxVkVYdxcabjzVrWtfLHft+94VltxsabjzVrc8sd+/1/CrV+kgSUQOjMQyQySqFWMSugcKELl7EEG+oF7E6GvPY+9y4oxZMPMBJEk5LBPq0lzdEzgOfSMcnC9rXNgRVPSQ5Zbry4KubcbGm481a2lurF4/bp9Bsab3wrW0t1Y/H7VWluxvlBtDP0HqBH9JG6kmfITkY5GOR7o1mHaBeozEb6Sw4ZcY8avHNC08Ma3SRAsLYgLK7MVbMitcqBlIsBJe4ekhyx15cHAHcbGm/wDStxFurH3H7VDuNjTf+la2lurH4/bqyMXvDiICkUioZZYozFZSAZDMI5gyiRhaMS4ZrB+t17N2jxg37+reaSIKiCJGUyRqUmZS8qvJK6plUmOMHQlg2litPSQ5Y68uCvTuNjT/ANqeNx1Y/j1vGpjc/dPFQ42GSTDlEVjdrILDIwubNfia7DZ+95nmjEYUxSSqqEhg2RsEMWpIJ0NyBw4d+tdRUx00Yu9yHWk1Y5ne7caDHQzfVqs7IQsg0Obipa3pagcb6VRGwNuz7JxLhkIZWCyxnRgyk2I79T3EHvvV/wC9e2pMN5uI2VOlkKFmilmygRSSaRxMrEkoBe+lQ28GzsFjJlixmF6V1ZIHxCAR2ldA6oLSdJYhgR6QF7X0NZJ07u8dmarh5RxO3fLGJ4iER89uqCqoisRbO3XYsRfQaC+tZ8kW4KYqOXE4lG6M2SHUrmtfO2nEXyr+BqZ3e3O2VM8LJgJzniSf6x7qiS5uiaRekNwxjk4XtbWwIrst0t7cNjlZcMAqxqjAAxkBHzdHpGxyHqPdGsy2FwL1CpuTvMjDL5bmv/Zpgf8ALf8A1H+dY/s0wP8Alv8A6j/OvDEb6Sw4ZcY8avHNC08Ma3SRAsLYgLK7MVbMitcqBlIsBJe4k5doYn+ngBjXESRvK7tGTGgjMSsojWa5a80Y/vLaMbnQG/Sp/SvwR6el9C/CKl8pO6z7KxcWMwqkQ9Ugm7BJF0KuT2MLceOoqW2b5Z444gpWRSBYJkV8vcj5h1eWYG1d/tfeSOLoYcZCB09kZS8TISXEYCByGmFyp6qXAZSwW9qhMB5Otl4wNKME0YEjxjrsoYo7IzKqObLmVrcPCq9NxfsLYY/ErPZ0Mu3tppdCIhbPrfJErFjmbtZiTrzbur9A7P2dHh0EcKBEHYP1PM95rx2PsHD4NOjw0SxLxIUak82PEnxrfq0IY7vuTGNt/IrXxGASR4nYHNExZNSLEo0Zvz6rNWxSshcjJd3Ymn6c5r5g5XMcjOoCrIy9rBQBfuFfGF3ZhiMJTOvRRJCoDtZkjBEYk16+XM5F/tG96lqUBH7I2JHhVKxl8tgqqzsyxotwiRg6KoBPfzJsLaj7oYdlkRg5Ro2iVC5yRI6lHEA/w7qSNOA0FhpU3SgNTFbLjleKR1u0RLIeRIsb8xwNuaqeIFacm6uHIICst5TNdGZWDMCrWZSCAVLLYdhNrVLMwAJJsBqSeAr5imVwGUhlOoIIIPgRxoCK2fuph4Oj6NWHRlSl2Y+jAMKt78fqwB468amKUoDXxGASR4nYHNExZNSLEo0Zvz6rNWpLu7E0/TnNfMHK5jkZ1AVZGXtYKAL9wqTpQEThd2YYjCUzr0USQqA7WZIwRGJNevlzORf7RvevbZGxI8KpWMvlsFVWdmWNFuESMHRVAJ7+ZNhaQrzhxCvfKwaxymxBsRxBtwPdQEQ+6GHZZEYOUaNolQuckSOpRxAP8O6kjTgNBYaVvbR2Sk+UkujrfK8bZXUG2YAj1TZbg6aA8QCN2lAQsu6OGYpZWUKEFldlD9HIZo+ksevlcu2vEs173qSwOBSBMiAhczNqSdXdpG4/eZq2KUApSlAQnne0PZcL+bl/h0872h7Lhfzcv8OpulAQnne0PZcL+bl/h0872h7Lhfzcv8OpulAQnne0PZcL+bl/h0872h7Lhfzcv8OpulAc1tXFY/oJb4bDAdG1z51KbDKb6eZ61+Utj7bxOGYeazSxMTwjZhmPeFPW/EV+z5Yg6lWFwQQRzBFiKj9kbtYXCC2Gw8UWlroihj4ta5/E0BT26G9G8z5f6YzJzxEYi055roT461cWxZ8U63xcMUTWFhHK0lzrmvmiXL6vAtxPC2slSgPHFs4RjEqs/qhmKKT3sFYj/wATVZ747e3ijLebYKEJ2NE3Tv8A78v/AKVaVKA/Ie8+9W1JWMeOnxCk8Y3zRj8Y7AfCrd8hU+KXZjdBDA69O+rzyRtfKmmVcO4tw1v+FWxjMBHMpSaNJEPFXUMp/BgRXhsjYkGEQx4aJYkLFyqCy5jYE27OAoDS872h7Lhfzcv8Onne0PZcL+bl/h1N0oCE872h7Lhfzcv8Onne0PZcL+bl/h1N0oCE872h7Lhfzcv8Onne0PZcL+bl/h1N0oBSlKAUpSgFKUoBSlKAUpSgFKUoBSlKAUpSgFKUoBSlKAUpSgFKUoBSlKAUpSgFKUoBSlKAUpSgFKUoBSlKAUpSg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7552" y="275664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4.2 newton’s third law – action and reaction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Whenever one object exerts a force on a second object, the second object exerts an equal and opposite force on the first.</a:t>
            </a:r>
          </a:p>
          <a:p>
            <a:r>
              <a:rPr lang="en-US" dirty="0" smtClean="0"/>
              <a:t>It does not matter which force we call the action or reaction.  The important thing is that they are co-parts of a single interaction and that neither force exists without the other.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49" y="2084294"/>
            <a:ext cx="3544421" cy="2926650"/>
          </a:xfrm>
        </p:spPr>
      </p:pic>
    </p:spTree>
    <p:extLst>
      <p:ext uri="{BB962C8B-B14F-4D97-AF65-F5344CB8AC3E}">
        <p14:creationId xmlns:p14="http://schemas.microsoft.com/office/powerpoint/2010/main" val="80141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4.3 A simple rule helps identify action and reaction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the action is A on B, the reaction is B on A.  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Tire pushes on road, road pushes on tire.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4625" y="2541494"/>
            <a:ext cx="2018740" cy="216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7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4.4 Action and reaction on objects of different masses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2929731"/>
            <a:ext cx="4343400" cy="2143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Remember the 2</a:t>
            </a:r>
            <a:r>
              <a:rPr lang="en-US" baseline="30000" dirty="0" smtClean="0"/>
              <a:t>nd</a:t>
            </a:r>
            <a:r>
              <a:rPr lang="en-US" dirty="0" smtClean="0"/>
              <a:t> Law of Motion!</a:t>
            </a:r>
          </a:p>
          <a:p>
            <a:r>
              <a:rPr lang="en-US" dirty="0" smtClean="0"/>
              <a:t>A given force exerted on a small mass produces a large acceleration, while the same force exerted on a large mass produces a small acceleration.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3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4.5 Action and reaction forces act on different objects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Why don’t action reaction pairs cancel to zero?</a:t>
            </a:r>
          </a:p>
          <a:p>
            <a:pPr lvl="1"/>
            <a:r>
              <a:rPr lang="en-US" dirty="0" smtClean="0"/>
              <a:t>They act on different objects!</a:t>
            </a:r>
          </a:p>
          <a:p>
            <a:r>
              <a:rPr lang="en-US" dirty="0" smtClean="0"/>
              <a:t>A system is a collection of objects that you are studying.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562" y="2729753"/>
            <a:ext cx="3190875" cy="1938291"/>
          </a:xfrm>
        </p:spPr>
      </p:pic>
    </p:spTree>
    <p:extLst>
      <p:ext uri="{BB962C8B-B14F-4D97-AF65-F5344CB8AC3E}">
        <p14:creationId xmlns:p14="http://schemas.microsoft.com/office/powerpoint/2010/main" val="32258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4.6 the classic horse – cart problem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187" y="2215356"/>
            <a:ext cx="5381625" cy="3571875"/>
          </a:xfrm>
        </p:spPr>
      </p:pic>
    </p:spTree>
    <p:extLst>
      <p:ext uri="{BB962C8B-B14F-4D97-AF65-F5344CB8AC3E}">
        <p14:creationId xmlns:p14="http://schemas.microsoft.com/office/powerpoint/2010/main" val="236048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The answer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776" y="2205318"/>
            <a:ext cx="5647765" cy="3106269"/>
          </a:xfrm>
        </p:spPr>
      </p:pic>
    </p:spTree>
    <p:extLst>
      <p:ext uri="{BB962C8B-B14F-4D97-AF65-F5344CB8AC3E}">
        <p14:creationId xmlns:p14="http://schemas.microsoft.com/office/powerpoint/2010/main" val="27393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4.7 action equals reaction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Tug of war</a:t>
            </a:r>
          </a:p>
          <a:p>
            <a:pPr lvl="1"/>
            <a:r>
              <a:rPr lang="en-US" dirty="0" smtClean="0"/>
              <a:t>Helicopter</a:t>
            </a:r>
          </a:p>
          <a:p>
            <a:pPr lvl="1"/>
            <a:r>
              <a:rPr lang="en-US" dirty="0" smtClean="0"/>
              <a:t>Bird flying</a:t>
            </a:r>
          </a:p>
          <a:p>
            <a:pPr lvl="1"/>
            <a:r>
              <a:rPr lang="en-US" dirty="0" smtClean="0"/>
              <a:t>Animal locomotion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934" y="1825625"/>
            <a:ext cx="4144131" cy="4351338"/>
          </a:xfrm>
        </p:spPr>
      </p:pic>
    </p:spTree>
    <p:extLst>
      <p:ext uri="{BB962C8B-B14F-4D97-AF65-F5344CB8AC3E}">
        <p14:creationId xmlns:p14="http://schemas.microsoft.com/office/powerpoint/2010/main" val="26893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266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Office Theme</vt:lpstr>
      <vt:lpstr>Newton’s third law of motion – action and reaction</vt:lpstr>
      <vt:lpstr>4.1 A force is a part of an interaction</vt:lpstr>
      <vt:lpstr>4.2 newton’s third law – action and reaction</vt:lpstr>
      <vt:lpstr>4.3 A simple rule helps identify action and reaction</vt:lpstr>
      <vt:lpstr>4.4 Action and reaction on objects of different masses</vt:lpstr>
      <vt:lpstr>4.5 Action and reaction forces act on different objects</vt:lpstr>
      <vt:lpstr>4.6 the classic horse – cart problem</vt:lpstr>
      <vt:lpstr>The answer</vt:lpstr>
      <vt:lpstr>4.7 action equals reaction</vt:lpstr>
      <vt:lpstr>vocabulary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third law of motion – action and reaction</dc:title>
  <dc:creator>StaffRachel Roberge</dc:creator>
  <cp:lastModifiedBy>StaffRachel Roberge</cp:lastModifiedBy>
  <cp:revision>3</cp:revision>
  <dcterms:created xsi:type="dcterms:W3CDTF">2013-10-23T14:24:02Z</dcterms:created>
  <dcterms:modified xsi:type="dcterms:W3CDTF">2013-10-23T14:39:28Z</dcterms:modified>
</cp:coreProperties>
</file>